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0A60-D663-4910-8662-32F75E415827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EB33-8A5C-410E-A8C0-87935DB342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9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Juegos bastante estáticos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Pocos recursos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Sistema bastante limitado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EB33-8A5C-410E-A8C0-87935DB342B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26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BEB33-8A5C-410E-A8C0-87935DB342B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92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eMMnaUmWtnw?t=8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orting-algorithms/" TargetMode="External"/><Relationship Id="rId2" Type="http://schemas.openxmlformats.org/officeDocument/2006/relationships/hyperlink" Target="https://brilliant.org/wiki/sorting-algorithm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48F55-8D23-4325-B9C4-A9011B3BE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Sprite </a:t>
            </a:r>
            <a:r>
              <a:rPr lang="es-ES" dirty="0" err="1"/>
              <a:t>Ordering</a:t>
            </a:r>
            <a:r>
              <a:rPr lang="es-ES" dirty="0"/>
              <a:t> and Camera </a:t>
            </a:r>
            <a:r>
              <a:rPr lang="es-ES" dirty="0" err="1"/>
              <a:t>culling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98B49E-2939-4C5A-AA52-D1D28F575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Personal </a:t>
            </a:r>
            <a:r>
              <a:rPr lang="es-ES" dirty="0" err="1"/>
              <a:t>Research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8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53D2B-1DC9-4BF8-AFAD-DFCFE457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: </a:t>
            </a:r>
            <a:r>
              <a:rPr lang="es-ES" dirty="0" err="1"/>
              <a:t>Colliders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C86C14-5416-40F9-BFB3-DB8AE8CC8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782" y="2347595"/>
            <a:ext cx="6898434" cy="4245190"/>
          </a:xfrm>
        </p:spPr>
      </p:pic>
    </p:spTree>
    <p:extLst>
      <p:ext uri="{BB962C8B-B14F-4D97-AF65-F5344CB8AC3E}">
        <p14:creationId xmlns:p14="http://schemas.microsoft.com/office/powerpoint/2010/main" val="152883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53D2B-1DC9-4BF8-AFAD-DFCFE457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: </a:t>
            </a:r>
            <a:r>
              <a:rPr lang="es-ES" dirty="0" err="1"/>
              <a:t>Colliders</a:t>
            </a:r>
            <a:endParaRPr lang="es-ES" dirty="0"/>
          </a:p>
        </p:txBody>
      </p:sp>
      <p:pic>
        <p:nvPicPr>
          <p:cNvPr id="9" name="Marcador de contenido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E00814C-BEE3-4048-A426-9C27815A2A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583557"/>
            <a:ext cx="5184775" cy="2916435"/>
          </a:xfr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1E725414-EC51-458C-8B99-0FC5D7C293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580878"/>
            <a:ext cx="5194300" cy="2921793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008735-6B68-48B3-AC13-A3B388BCEF6B}"/>
              </a:ext>
            </a:extLst>
          </p:cNvPr>
          <p:cNvSpPr txBox="1"/>
          <p:nvPr/>
        </p:nvSpPr>
        <p:spPr>
          <a:xfrm>
            <a:off x="810000" y="6027576"/>
            <a:ext cx="937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Guinxu</a:t>
            </a:r>
            <a:r>
              <a:rPr lang="es-ES" dirty="0"/>
              <a:t> </a:t>
            </a:r>
            <a:r>
              <a:rPr lang="es-ES" dirty="0">
                <a:hlinkClick r:id="rId4"/>
              </a:rPr>
              <a:t>https://youtu.be/eMMnaUmWtnw?t=85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24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E3027-BF00-4FD7-B7A8-8AC07B55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: 3D</a:t>
            </a:r>
          </a:p>
        </p:txBody>
      </p:sp>
      <p:pic>
        <p:nvPicPr>
          <p:cNvPr id="4098" name="Picture 2" descr="Layers on/off">
            <a:extLst>
              <a:ext uri="{FF2B5EF4-FFF2-40B4-BE49-F238E27FC236}">
                <a16:creationId xmlns:a16="http://schemas.microsoft.com/office/drawing/2014/main" id="{3EA4D3E4-C993-46C4-8E44-220DC1C59B1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47" y="2895210"/>
            <a:ext cx="5391151" cy="303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nter image description here">
            <a:extLst>
              <a:ext uri="{FF2B5EF4-FFF2-40B4-BE49-F238E27FC236}">
                <a16:creationId xmlns:a16="http://schemas.microsoft.com/office/drawing/2014/main" id="{3BD34704-2460-4411-AB49-1BF72EBC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4" y="2895210"/>
            <a:ext cx="5570031" cy="303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26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B7570-D7FE-4266-BB5F-EA8614F7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161E07AC-D7CD-4E8B-8A36-29766D22B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09083" y="2222500"/>
            <a:ext cx="2552283" cy="3638550"/>
          </a:xfr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CE385E3-5B97-4DB9-B730-A83A8726EE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Y position</a:t>
            </a:r>
          </a:p>
          <a:p>
            <a:pPr lvl="1"/>
            <a:r>
              <a:rPr lang="es-ES" dirty="0" err="1"/>
              <a:t>Pivot</a:t>
            </a:r>
            <a:endParaRPr lang="es-ES" dirty="0"/>
          </a:p>
          <a:p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  <a:p>
            <a:r>
              <a:rPr lang="es-ES" dirty="0" err="1"/>
              <a:t>Tiled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98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EFD4C-B285-4B3C-B135-5A21EE39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Tiled</a:t>
            </a:r>
            <a:r>
              <a:rPr lang="es-ES" dirty="0"/>
              <a:t>: Dynamic </a:t>
            </a:r>
            <a:r>
              <a:rPr lang="es-ES" dirty="0" err="1"/>
              <a:t>entities</a:t>
            </a:r>
            <a:endParaRPr lang="es-ES" dirty="0"/>
          </a:p>
        </p:txBody>
      </p:sp>
      <p:pic>
        <p:nvPicPr>
          <p:cNvPr id="12" name="Marcador de contenido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60ABB76-BBDB-4080-BF68-E72A3BAE76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0735" y="2633634"/>
            <a:ext cx="6711263" cy="3638762"/>
          </a:xfr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A4FC10B-64BF-49F7-A735-992A53308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9625" y="2633633"/>
            <a:ext cx="5185873" cy="3638763"/>
          </a:xfrm>
        </p:spPr>
        <p:txBody>
          <a:bodyPr/>
          <a:lstStyle/>
          <a:p>
            <a:r>
              <a:rPr lang="es-ES" dirty="0"/>
              <a:t>Easy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endParaRPr lang="es-ES" dirty="0"/>
          </a:p>
          <a:p>
            <a:r>
              <a:rPr lang="es-ES" dirty="0"/>
              <a:t>XML </a:t>
            </a:r>
            <a:r>
              <a:rPr lang="es-ES" dirty="0" err="1"/>
              <a:t>export</a:t>
            </a:r>
            <a:endParaRPr lang="es-ES" dirty="0"/>
          </a:p>
          <a:p>
            <a:r>
              <a:rPr lang="es-ES" dirty="0" err="1"/>
              <a:t>Information</a:t>
            </a:r>
            <a:endParaRPr lang="es-ES" dirty="0"/>
          </a:p>
          <a:p>
            <a:pPr lvl="1"/>
            <a:r>
              <a:rPr lang="es-ES" dirty="0"/>
              <a:t>Variables</a:t>
            </a:r>
          </a:p>
          <a:p>
            <a:pPr lvl="1"/>
            <a:r>
              <a:rPr lang="es-ES" dirty="0" err="1"/>
              <a:t>Animations</a:t>
            </a:r>
            <a:endParaRPr lang="es-ES" dirty="0"/>
          </a:p>
          <a:p>
            <a:pPr lvl="1"/>
            <a:r>
              <a:rPr lang="es-ES" dirty="0" err="1"/>
              <a:t>Colliders</a:t>
            </a:r>
            <a:endParaRPr lang="es-ES" dirty="0"/>
          </a:p>
          <a:p>
            <a:r>
              <a:rPr lang="es-ES" dirty="0" err="1"/>
              <a:t>Integrated</a:t>
            </a:r>
            <a:r>
              <a:rPr lang="es-ES" dirty="0"/>
              <a:t> in base </a:t>
            </a:r>
            <a:r>
              <a:rPr lang="es-ES" dirty="0" err="1"/>
              <a:t>code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721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069DB-75D1-4FCE-A841-6D634A2C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Tiled</a:t>
            </a:r>
            <a:r>
              <a:rPr lang="es-ES" dirty="0"/>
              <a:t>: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5FD5B37-CAEB-4808-A4F1-498CD7611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3 </a:t>
            </a:r>
            <a:r>
              <a:rPr lang="es-ES" dirty="0" err="1"/>
              <a:t>layers</a:t>
            </a:r>
            <a:endParaRPr lang="es-ES" dirty="0"/>
          </a:p>
          <a:p>
            <a:pPr lvl="1"/>
            <a:r>
              <a:rPr lang="es-ES" dirty="0" err="1"/>
              <a:t>Background</a:t>
            </a:r>
            <a:endParaRPr lang="es-ES" dirty="0"/>
          </a:p>
          <a:p>
            <a:pPr lvl="1"/>
            <a:r>
              <a:rPr lang="es-ES" dirty="0" err="1"/>
              <a:t>Objects</a:t>
            </a:r>
            <a:r>
              <a:rPr lang="es-ES" dirty="0"/>
              <a:t>(Paint)</a:t>
            </a:r>
          </a:p>
          <a:p>
            <a:pPr lvl="1"/>
            <a:r>
              <a:rPr lang="es-ES" dirty="0" err="1"/>
              <a:t>Objects</a:t>
            </a:r>
            <a:r>
              <a:rPr lang="es-ES" dirty="0"/>
              <a:t>(</a:t>
            </a:r>
            <a:r>
              <a:rPr lang="es-ES" dirty="0" err="1"/>
              <a:t>Colliders</a:t>
            </a:r>
            <a:r>
              <a:rPr lang="es-ES" dirty="0"/>
              <a:t>)</a:t>
            </a:r>
          </a:p>
        </p:txBody>
      </p:sp>
      <p:pic>
        <p:nvPicPr>
          <p:cNvPr id="8" name="Marcador de contenido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393F52E-0738-4285-AB31-61F5145CF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388693"/>
            <a:ext cx="5194300" cy="3306163"/>
          </a:xfrm>
        </p:spPr>
      </p:pic>
    </p:spTree>
    <p:extLst>
      <p:ext uri="{BB962C8B-B14F-4D97-AF65-F5344CB8AC3E}">
        <p14:creationId xmlns:p14="http://schemas.microsoft.com/office/powerpoint/2010/main" val="381512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5477B-D7D3-43A7-9FC8-AC37BA49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Tiled</a:t>
            </a:r>
            <a:r>
              <a:rPr lang="es-ES" dirty="0"/>
              <a:t>: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E4113-5B42-4368-9CE1-0B8A381C7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Name</a:t>
            </a:r>
            <a:endParaRPr lang="es-ES" dirty="0"/>
          </a:p>
          <a:p>
            <a:r>
              <a:rPr lang="es-ES" dirty="0" err="1"/>
              <a:t>Type</a:t>
            </a:r>
            <a:endParaRPr lang="es-ES" dirty="0"/>
          </a:p>
          <a:p>
            <a:endParaRPr lang="es-ES" dirty="0"/>
          </a:p>
        </p:txBody>
      </p:sp>
      <p:pic>
        <p:nvPicPr>
          <p:cNvPr id="8" name="Marcador de contenido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B56B5F5-0794-4FAE-9517-09B1278A8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731441"/>
            <a:ext cx="5194300" cy="2620668"/>
          </a:xfrm>
        </p:spPr>
      </p:pic>
    </p:spTree>
    <p:extLst>
      <p:ext uri="{BB962C8B-B14F-4D97-AF65-F5344CB8AC3E}">
        <p14:creationId xmlns:p14="http://schemas.microsoft.com/office/powerpoint/2010/main" val="71233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DD302-3F52-428B-ADA7-88A0A9C5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Tiled</a:t>
            </a:r>
            <a:r>
              <a:rPr lang="es-ES" dirty="0"/>
              <a:t>: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0CFDD5-18F6-4603-A452-6C357E44C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90" y="2247674"/>
            <a:ext cx="9033447" cy="29682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44E233-AE7D-41EE-91C5-231E659B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77" y="4376058"/>
            <a:ext cx="6513638" cy="22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9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BA4EC-310A-49AA-A679-EA5EBBC8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Tiled</a:t>
            </a:r>
            <a:r>
              <a:rPr lang="es-ES" dirty="0"/>
              <a:t>: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609752-838F-4B5A-8844-9B6D173F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336443"/>
            <a:ext cx="10332208" cy="36911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0F6D3-E8E0-4FC5-921C-473BAB9B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64" y="2752781"/>
            <a:ext cx="3625734" cy="37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6661A-C048-4BE9-AF74-B3917CDC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/>
              <a:t>TODO 1: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IsOnCamera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BA389E-5160-465D-8E7F-015BA274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Returns</a:t>
            </a:r>
            <a:r>
              <a:rPr lang="es-ES" dirty="0"/>
              <a:t> true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camera and false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it’s</a:t>
            </a:r>
            <a:r>
              <a:rPr lang="es-ES" dirty="0"/>
              <a:t> </a:t>
            </a:r>
            <a:r>
              <a:rPr lang="es-ES" dirty="0" err="1"/>
              <a:t>not</a:t>
            </a:r>
            <a:endParaRPr lang="es-ES" dirty="0"/>
          </a:p>
          <a:p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a position, </a:t>
            </a:r>
            <a:r>
              <a:rPr lang="es-ES" dirty="0" err="1"/>
              <a:t>also</a:t>
            </a:r>
            <a:r>
              <a:rPr lang="es-ES" dirty="0"/>
              <a:t> a </a:t>
            </a:r>
            <a:r>
              <a:rPr lang="es-ES" dirty="0" err="1"/>
              <a:t>width</a:t>
            </a:r>
            <a:r>
              <a:rPr lang="es-ES" dirty="0"/>
              <a:t> and </a:t>
            </a:r>
            <a:r>
              <a:rPr lang="es-ES" dirty="0" err="1"/>
              <a:t>height</a:t>
            </a:r>
            <a:endParaRPr lang="es-ES" dirty="0"/>
          </a:p>
          <a:p>
            <a:r>
              <a:rPr lang="es-ES" dirty="0"/>
              <a:t>Camera </a:t>
            </a:r>
            <a:r>
              <a:rPr lang="es-ES" dirty="0" err="1"/>
              <a:t>moves</a:t>
            </a:r>
            <a:r>
              <a:rPr lang="es-ES" dirty="0"/>
              <a:t> </a:t>
            </a:r>
            <a:r>
              <a:rPr lang="es-ES" dirty="0" err="1"/>
              <a:t>inverse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,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sign</a:t>
            </a:r>
            <a:endParaRPr lang="es-ES" dirty="0"/>
          </a:p>
          <a:p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. Use 1, 2 and 3 </a:t>
            </a:r>
            <a:r>
              <a:rPr lang="es-ES" dirty="0" err="1"/>
              <a:t>to</a:t>
            </a:r>
            <a:r>
              <a:rPr lang="es-ES" dirty="0"/>
              <a:t> zoom in</a:t>
            </a:r>
          </a:p>
          <a:p>
            <a:r>
              <a:rPr lang="es-ES" dirty="0" err="1"/>
              <a:t>You</a:t>
            </a:r>
            <a:r>
              <a:rPr lang="es-ES" dirty="0"/>
              <a:t> can use </a:t>
            </a:r>
            <a:r>
              <a:rPr lang="es-ES" dirty="0" err="1"/>
              <a:t>SDL_HasIntersection</a:t>
            </a:r>
            <a:r>
              <a:rPr lang="es-ES" dirty="0"/>
              <a:t>(SDL_Rect1, SDL_Rect2)</a:t>
            </a:r>
          </a:p>
          <a:p>
            <a:r>
              <a:rPr lang="es-ES" dirty="0" err="1"/>
              <a:t>Make</a:t>
            </a:r>
            <a:r>
              <a:rPr lang="es-ES" dirty="0"/>
              <a:t> use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338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5A3AE-4363-4779-8665-B44FC707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: Sprite </a:t>
            </a:r>
            <a:r>
              <a:rPr lang="es-ES" dirty="0" err="1"/>
              <a:t>ordering</a:t>
            </a:r>
            <a:endParaRPr lang="es-ES" dirty="0"/>
          </a:p>
        </p:txBody>
      </p:sp>
      <p:pic>
        <p:nvPicPr>
          <p:cNvPr id="1026" name="Picture 2" descr="https://e.rpp-noticias.io/normal/2018/08/13/443244_661579.jpg">
            <a:extLst>
              <a:ext uri="{FF2B5EF4-FFF2-40B4-BE49-F238E27FC236}">
                <a16:creationId xmlns:a16="http://schemas.microsoft.com/office/drawing/2014/main" id="{4D33C14D-42E7-4E76-985B-307D5EED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172312"/>
            <a:ext cx="57531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gmuseum.com/end/neogeo/a/andro-2.png">
            <a:extLst>
              <a:ext uri="{FF2B5EF4-FFF2-40B4-BE49-F238E27FC236}">
                <a16:creationId xmlns:a16="http://schemas.microsoft.com/office/drawing/2014/main" id="{C55B9EA9-47A2-4865-A755-5AE0EA9E1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9" y="3172312"/>
            <a:ext cx="439510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18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AE594-AABB-4B87-A840-35DFC4D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2: Use </a:t>
            </a:r>
            <a:r>
              <a:rPr lang="es-ES" dirty="0" err="1"/>
              <a:t>IsOnCamera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blit</a:t>
            </a:r>
            <a:r>
              <a:rPr lang="es-ES" dirty="0"/>
              <a:t> </a:t>
            </a:r>
            <a:r>
              <a:rPr lang="es-ES"/>
              <a:t>map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AC5FB-E0E5-4DD7-8916-0E504490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Transform</a:t>
            </a:r>
            <a:r>
              <a:rPr lang="es-ES" dirty="0"/>
              <a:t> tiles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pixels</a:t>
            </a:r>
            <a:endParaRPr lang="es-ES" dirty="0"/>
          </a:p>
          <a:p>
            <a:r>
              <a:rPr lang="es-ES" dirty="0"/>
              <a:t>Use </a:t>
            </a:r>
            <a:r>
              <a:rPr lang="es-ES" dirty="0" err="1"/>
              <a:t>width</a:t>
            </a:r>
            <a:r>
              <a:rPr lang="es-ES" dirty="0"/>
              <a:t> and </a:t>
            </a:r>
            <a:r>
              <a:rPr lang="es-ES" dirty="0" err="1"/>
              <a:t>height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tile </a:t>
            </a:r>
            <a:r>
              <a:rPr lang="es-ES" dirty="0" err="1"/>
              <a:t>map</a:t>
            </a:r>
            <a:endParaRPr lang="es-ES" dirty="0"/>
          </a:p>
          <a:p>
            <a:r>
              <a:rPr lang="es-ES" dirty="0" err="1"/>
              <a:t>Move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arrows</a:t>
            </a:r>
            <a:r>
              <a:rPr lang="es-ES" dirty="0"/>
              <a:t> and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rendering</a:t>
            </a:r>
            <a:r>
              <a:rPr lang="es-ES" dirty="0"/>
              <a:t> </a:t>
            </a:r>
            <a:r>
              <a:rPr lang="es-ES" dirty="0" err="1"/>
              <a:t>well</a:t>
            </a:r>
            <a:endParaRPr lang="es-ES" dirty="0"/>
          </a:p>
          <a:p>
            <a:r>
              <a:rPr lang="es-ES" dirty="0" err="1"/>
              <a:t>Check</a:t>
            </a:r>
            <a:r>
              <a:rPr lang="es-ES" dirty="0"/>
              <a:t> in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tiles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rendering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309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30E49-3C01-43CA-9552-456E0F54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3: </a:t>
            </a:r>
            <a:r>
              <a:rPr lang="es-ES" dirty="0" err="1"/>
              <a:t>Create</a:t>
            </a:r>
            <a:r>
              <a:rPr lang="es-ES" dirty="0"/>
              <a:t> a post in </a:t>
            </a:r>
            <a:r>
              <a:rPr lang="es-ES" dirty="0" err="1"/>
              <a:t>Tiled</a:t>
            </a:r>
            <a:r>
              <a:rPr lang="es-ES" dirty="0"/>
              <a:t> and </a:t>
            </a:r>
            <a:r>
              <a:rPr lang="es-ES" dirty="0" err="1"/>
              <a:t>integrate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in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C8BD5-D9C4-4CED-80F8-9E724FCD5F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and </a:t>
            </a:r>
            <a:r>
              <a:rPr lang="es-ES" dirty="0" err="1"/>
              <a:t>type</a:t>
            </a:r>
            <a:endParaRPr lang="es-ES" dirty="0"/>
          </a:p>
          <a:p>
            <a:r>
              <a:rPr lang="es-ES" dirty="0"/>
              <a:t>Use </a:t>
            </a:r>
            <a:r>
              <a:rPr lang="es-ES" dirty="0" err="1"/>
              <a:t>Ctrl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fits</a:t>
            </a:r>
            <a:r>
              <a:rPr lang="es-ES" dirty="0"/>
              <a:t> in tiles</a:t>
            </a:r>
          </a:p>
          <a:p>
            <a:r>
              <a:rPr lang="es-ES" dirty="0" err="1"/>
              <a:t>Texture</a:t>
            </a:r>
            <a:r>
              <a:rPr lang="es-ES" dirty="0"/>
              <a:t> </a:t>
            </a:r>
            <a:r>
              <a:rPr lang="es-ES" dirty="0" err="1"/>
              <a:t>rect</a:t>
            </a:r>
            <a:r>
              <a:rPr lang="es-ES" dirty="0"/>
              <a:t> (0, 0, 16, 32)</a:t>
            </a:r>
          </a:p>
          <a:p>
            <a:r>
              <a:rPr lang="es-ES" dirty="0" err="1"/>
              <a:t>Pivot</a:t>
            </a:r>
            <a:r>
              <a:rPr lang="es-ES" dirty="0"/>
              <a:t> (8, 15)</a:t>
            </a:r>
          </a:p>
          <a:p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8E2F32E-0E92-456D-8C32-D269D7DC9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184" y="2222500"/>
            <a:ext cx="4794082" cy="3638550"/>
          </a:xfrm>
        </p:spPr>
      </p:pic>
    </p:spTree>
    <p:extLst>
      <p:ext uri="{BB962C8B-B14F-4D97-AF65-F5344CB8AC3E}">
        <p14:creationId xmlns:p14="http://schemas.microsoft.com/office/powerpoint/2010/main" val="186992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AFEED-1578-40B1-8225-E6552857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4: </a:t>
            </a:r>
            <a:r>
              <a:rPr lang="es-ES" dirty="0" err="1"/>
              <a:t>Save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on</a:t>
            </a:r>
            <a:r>
              <a:rPr lang="es-ES" dirty="0"/>
              <a:t> camera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8D22217-637E-4029-995F-4E386A3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Draw_entities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vector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, </a:t>
            </a:r>
            <a:r>
              <a:rPr lang="es-ES" dirty="0" err="1"/>
              <a:t>push</a:t>
            </a:r>
            <a:r>
              <a:rPr lang="es-ES" dirty="0"/>
              <a:t> back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camera</a:t>
            </a:r>
          </a:p>
          <a:p>
            <a:r>
              <a:rPr lang="es-ES" dirty="0" err="1"/>
              <a:t>Iterate</a:t>
            </a:r>
            <a:r>
              <a:rPr lang="es-ES" dirty="0"/>
              <a:t> </a:t>
            </a:r>
            <a:r>
              <a:rPr lang="es-ES" dirty="0" err="1"/>
              <a:t>draw_entities</a:t>
            </a:r>
            <a:endParaRPr lang="es-ES" dirty="0"/>
          </a:p>
          <a:p>
            <a:r>
              <a:rPr lang="es-ES" dirty="0" err="1"/>
              <a:t>Move</a:t>
            </a:r>
            <a:r>
              <a:rPr lang="es-ES" dirty="0"/>
              <a:t>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/>
              <a:t>iteration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draw_entities</a:t>
            </a:r>
            <a:r>
              <a:rPr lang="es-ES" dirty="0"/>
              <a:t> </a:t>
            </a:r>
            <a:r>
              <a:rPr lang="es-ES" dirty="0" err="1"/>
              <a:t>iteration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789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DEF6D-2EAB-46F2-966B-AF9223C0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5: </a:t>
            </a:r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entities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0426E-8601-4FAA-ACB9-5B80E2B77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Std</a:t>
            </a:r>
            <a:r>
              <a:rPr lang="es-ES" dirty="0"/>
              <a:t>::</a:t>
            </a:r>
            <a:r>
              <a:rPr lang="es-ES" dirty="0" err="1"/>
              <a:t>sort</a:t>
            </a:r>
            <a:r>
              <a:rPr lang="es-ES" dirty="0"/>
              <a:t>(</a:t>
            </a:r>
            <a:r>
              <a:rPr lang="es-ES" dirty="0" err="1"/>
              <a:t>first_iterator</a:t>
            </a:r>
            <a:r>
              <a:rPr lang="es-ES" dirty="0"/>
              <a:t>, </a:t>
            </a:r>
            <a:r>
              <a:rPr lang="es-ES" dirty="0" err="1"/>
              <a:t>last_iterator</a:t>
            </a:r>
            <a:r>
              <a:rPr lang="es-ES" dirty="0"/>
              <a:t>,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comparation</a:t>
            </a:r>
            <a:r>
              <a:rPr lang="es-ES" dirty="0"/>
              <a:t>)</a:t>
            </a:r>
          </a:p>
          <a:p>
            <a:r>
              <a:rPr lang="es-ES" dirty="0" err="1"/>
              <a:t>SortByYPos</a:t>
            </a:r>
            <a:endParaRPr lang="es-ES" dirty="0"/>
          </a:p>
          <a:p>
            <a:r>
              <a:rPr lang="es-ES" dirty="0" err="1"/>
              <a:t>Sort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draw_entities</a:t>
            </a:r>
            <a:endParaRPr lang="es-ES" dirty="0"/>
          </a:p>
          <a:p>
            <a:r>
              <a:rPr lang="es-ES" dirty="0" err="1"/>
              <a:t>Sort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Draw</a:t>
            </a:r>
            <a:r>
              <a:rPr lang="es-ES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2E0FC5-2CEB-4960-B1E9-6CEF3E09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0" y="4962630"/>
            <a:ext cx="11702880" cy="14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EFFDF-718F-4DF9-8DBD-852D0242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6: Use </a:t>
            </a:r>
            <a:r>
              <a:rPr lang="es-ES" dirty="0" err="1"/>
              <a:t>pivot</a:t>
            </a:r>
            <a:r>
              <a:rPr lang="es-ES" dirty="0"/>
              <a:t> position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51A42-3E09-4DB2-8391-CE7D5D535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Sort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pivot</a:t>
            </a:r>
            <a:r>
              <a:rPr lang="es-ES" dirty="0"/>
              <a:t> position</a:t>
            </a:r>
          </a:p>
          <a:p>
            <a:r>
              <a:rPr lang="es-ES" dirty="0" err="1"/>
              <a:t>Pivot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local position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66E7D2D-D454-4CE7-87F4-1449EDB637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2800" y="2084387"/>
            <a:ext cx="3041650" cy="4562476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4F68C0-4C5A-4C04-AA28-CF881923E721}"/>
              </a:ext>
            </a:extLst>
          </p:cNvPr>
          <p:cNvSpPr txBox="1"/>
          <p:nvPr/>
        </p:nvSpPr>
        <p:spPr>
          <a:xfrm>
            <a:off x="9382125" y="2431256"/>
            <a:ext cx="24447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pivot.y</a:t>
            </a:r>
            <a:r>
              <a:rPr lang="es-ES" dirty="0"/>
              <a:t> position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C35A8E38-2FB8-44B7-8AD1-D58B7E00821B}"/>
              </a:ext>
            </a:extLst>
          </p:cNvPr>
          <p:cNvCxnSpPr/>
          <p:nvPr/>
        </p:nvCxnSpPr>
        <p:spPr>
          <a:xfrm rot="10800000" flipV="1">
            <a:off x="7413626" y="2981324"/>
            <a:ext cx="2968625" cy="1060343"/>
          </a:xfrm>
          <a:prstGeom prst="bentConnector3">
            <a:avLst>
              <a:gd name="adj1" fmla="val -18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63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9B39D-437D-49CD-9531-3A5F484E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Congratulations</a:t>
            </a:r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CD6C045-9355-4E63-AF65-4447F2F91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717" y="2004526"/>
            <a:ext cx="6082564" cy="4739662"/>
          </a:xfrm>
        </p:spPr>
      </p:pic>
    </p:spTree>
    <p:extLst>
      <p:ext uri="{BB962C8B-B14F-4D97-AF65-F5344CB8AC3E}">
        <p14:creationId xmlns:p14="http://schemas.microsoft.com/office/powerpoint/2010/main" val="14665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DE4C3-17AD-4436-B84D-6D155007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Push</a:t>
            </a:r>
            <a:r>
              <a:rPr lang="es-ES" dirty="0"/>
              <a:t> F4 </a:t>
            </a:r>
            <a:r>
              <a:rPr lang="es-ES" dirty="0" err="1"/>
              <a:t>to</a:t>
            </a:r>
            <a:r>
              <a:rPr lang="es-ES" dirty="0"/>
              <a:t> load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isometric</a:t>
            </a:r>
            <a:r>
              <a:rPr lang="es-ES" dirty="0"/>
              <a:t> </a:t>
            </a:r>
            <a:r>
              <a:rPr lang="es-ES" dirty="0" err="1"/>
              <a:t>map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713ED3-5B22-4B16-8302-6457CD21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222287"/>
            <a:ext cx="4870248" cy="36503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53FB1E-6579-490B-B751-BBDA16C4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2222287"/>
            <a:ext cx="6163907" cy="36503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DE6637-4CEF-4B07-B3C2-233E2110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28" y="5133975"/>
            <a:ext cx="10570370" cy="15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73351-8595-4988-83BA-4CD68995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Improvements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930AB-FA25-489B-8BDA-F74558DDE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Textures</a:t>
            </a:r>
            <a:r>
              <a:rPr lang="es-ES" dirty="0"/>
              <a:t> are </a:t>
            </a:r>
            <a:r>
              <a:rPr lang="es-ES" dirty="0" err="1"/>
              <a:t>expensive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load -&gt; id</a:t>
            </a:r>
          </a:p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heavy: </a:t>
            </a:r>
          </a:p>
          <a:p>
            <a:pPr lvl="1"/>
            <a:r>
              <a:rPr lang="es-ES" dirty="0">
                <a:hlinkClick r:id="rId2"/>
              </a:rPr>
              <a:t>https://brilliant.org/wiki/sorting-algorithms/</a:t>
            </a:r>
            <a:endParaRPr lang="es-ES" dirty="0"/>
          </a:p>
          <a:p>
            <a:pPr lvl="1"/>
            <a:r>
              <a:rPr lang="es-ES" dirty="0">
                <a:hlinkClick r:id="rId3"/>
              </a:rPr>
              <a:t>https://www.geeksforgeeks.org/sorting-algorithms/</a:t>
            </a:r>
            <a:endParaRPr lang="es-ES" dirty="0"/>
          </a:p>
          <a:p>
            <a:pPr lvl="1"/>
            <a:r>
              <a:rPr lang="es-ES" dirty="0" err="1"/>
              <a:t>Quadtree</a:t>
            </a:r>
            <a:endParaRPr lang="es-ES" dirty="0"/>
          </a:p>
          <a:p>
            <a:r>
              <a:rPr lang="es-ES" dirty="0" err="1"/>
              <a:t>Don’t</a:t>
            </a:r>
            <a:r>
              <a:rPr lang="es-ES" dirty="0"/>
              <a:t> </a:t>
            </a:r>
            <a:r>
              <a:rPr lang="es-ES" dirty="0" err="1"/>
              <a:t>iterate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,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camera position </a:t>
            </a:r>
            <a:r>
              <a:rPr lang="es-ES" dirty="0" err="1"/>
              <a:t>to</a:t>
            </a:r>
            <a:r>
              <a:rPr lang="es-ES" dirty="0"/>
              <a:t> camera position plus </a:t>
            </a:r>
            <a:r>
              <a:rPr lang="es-ES" dirty="0" err="1"/>
              <a:t>viewport</a:t>
            </a:r>
            <a:r>
              <a:rPr lang="es-ES" dirty="0"/>
              <a:t> </a:t>
            </a:r>
            <a:r>
              <a:rPr lang="es-ES" dirty="0" err="1"/>
              <a:t>size</a:t>
            </a:r>
            <a:endParaRPr lang="es-ES" dirty="0"/>
          </a:p>
          <a:p>
            <a:r>
              <a:rPr lang="es-ES" dirty="0" err="1"/>
              <a:t>Save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in a </a:t>
            </a:r>
            <a:r>
              <a:rPr lang="es-ES" dirty="0" err="1"/>
              <a:t>xml</a:t>
            </a:r>
            <a:r>
              <a:rPr lang="es-ES" dirty="0"/>
              <a:t> file and load </a:t>
            </a:r>
            <a:r>
              <a:rPr lang="es-ES" dirty="0" err="1"/>
              <a:t>it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858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52407-11BE-4953-9A6B-BA51D8E0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attention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C7D64-7CAF-44DC-BABD-BA1D51F0C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Github</a:t>
            </a:r>
            <a:r>
              <a:rPr lang="es-ES" dirty="0"/>
              <a:t>: christt105</a:t>
            </a:r>
          </a:p>
          <a:p>
            <a:r>
              <a:rPr lang="es-ES" dirty="0" err="1"/>
              <a:t>Contact</a:t>
            </a:r>
            <a:r>
              <a:rPr lang="es-ES" dirty="0"/>
              <a:t>: christt105@gmail.com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5AB974-38CB-4ABA-B15E-C3F9987E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2851994"/>
            <a:ext cx="3943350" cy="30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5D19-8EFD-4BBE-A574-A316A43D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: Sprite </a:t>
            </a:r>
            <a:r>
              <a:rPr lang="es-ES" dirty="0" err="1"/>
              <a:t>ordering</a:t>
            </a:r>
            <a:endParaRPr lang="es-ES" dirty="0"/>
          </a:p>
        </p:txBody>
      </p:sp>
      <p:pic>
        <p:nvPicPr>
          <p:cNvPr id="2050" name="Picture 2" descr="https://www.stardewvalley.net/wp-content/uploads/2018/12/1_1screenshot15.png">
            <a:extLst>
              <a:ext uri="{FF2B5EF4-FFF2-40B4-BE49-F238E27FC236}">
                <a16:creationId xmlns:a16="http://schemas.microsoft.com/office/drawing/2014/main" id="{0B404435-A557-4948-A93A-EC68FB08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71" y="2759627"/>
            <a:ext cx="6043127" cy="33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2FB49F-29D1-4B93-9953-72F3E2DF2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/>
          <a:stretch/>
        </p:blipFill>
        <p:spPr>
          <a:xfrm>
            <a:off x="2699352" y="3244818"/>
            <a:ext cx="1990726" cy="24288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557C4D-77D1-4508-A422-BDCFEF08B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9"/>
          <a:stretch/>
        </p:blipFill>
        <p:spPr>
          <a:xfrm>
            <a:off x="708627" y="3244818"/>
            <a:ext cx="19907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1DB7-22C3-490E-93FA-210C6255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: Camera </a:t>
            </a:r>
            <a:r>
              <a:rPr lang="es-ES" dirty="0" err="1"/>
              <a:t>culling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A3A2F6B-12D4-4AFC-8DC0-0D18212DA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654" y="1988392"/>
            <a:ext cx="6072690" cy="4739662"/>
          </a:xfrm>
        </p:spPr>
      </p:pic>
    </p:spTree>
    <p:extLst>
      <p:ext uri="{BB962C8B-B14F-4D97-AF65-F5344CB8AC3E}">
        <p14:creationId xmlns:p14="http://schemas.microsoft.com/office/powerpoint/2010/main" val="67676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1DB7-22C3-490E-93FA-210C6255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: Camera </a:t>
            </a:r>
            <a:r>
              <a:rPr lang="es-ES" dirty="0" err="1"/>
              <a:t>culling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1669EC-F3CC-4256-BEFB-DB9B39A80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Without</a:t>
            </a:r>
            <a:endParaRPr lang="es-ES" dirty="0"/>
          </a:p>
        </p:txBody>
      </p:sp>
      <p:pic>
        <p:nvPicPr>
          <p:cNvPr id="11" name="Marcador de contenido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D67917B-29F8-40E7-9154-8085ABB89A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9776" b="42864"/>
          <a:stretch/>
        </p:blipFill>
        <p:spPr>
          <a:xfrm>
            <a:off x="1056983" y="2897952"/>
            <a:ext cx="4783979" cy="3680843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0144574-F6E5-4590-AC63-88ED0DA3B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err="1"/>
              <a:t>With</a:t>
            </a:r>
            <a:endParaRPr lang="es-ES" dirty="0"/>
          </a:p>
        </p:txBody>
      </p:sp>
      <p:pic>
        <p:nvPicPr>
          <p:cNvPr id="13" name="Marcador de contenido 1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F018DC2-A93A-4103-A324-D1BCA4087D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59966" b="41552"/>
          <a:stretch/>
        </p:blipFill>
        <p:spPr>
          <a:xfrm>
            <a:off x="6480261" y="2897952"/>
            <a:ext cx="4654756" cy="3684522"/>
          </a:xfrm>
        </p:spPr>
      </p:pic>
    </p:spTree>
    <p:extLst>
      <p:ext uri="{BB962C8B-B14F-4D97-AF65-F5344CB8AC3E}">
        <p14:creationId xmlns:p14="http://schemas.microsoft.com/office/powerpoint/2010/main" val="25733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14EB8-201F-451F-A30C-C1C74C58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approaches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20CEBC4-B47B-4577-9A74-8CB495C4F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39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70F5D-9B68-43FA-954F-566E6EC2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Cut</a:t>
            </a:r>
            <a:r>
              <a:rPr lang="es-ES" dirty="0"/>
              <a:t> </a:t>
            </a:r>
            <a:r>
              <a:rPr lang="es-ES" dirty="0" err="1"/>
              <a:t>Sprites</a:t>
            </a:r>
            <a:endParaRPr lang="es-ES" dirty="0"/>
          </a:p>
        </p:txBody>
      </p:sp>
      <p:pic>
        <p:nvPicPr>
          <p:cNvPr id="8" name="Marcador de contenido 7" descr="Imagen que contiene tarjeta de presentación, texto, sobre&#10;&#10;Descripción generada automáticamente">
            <a:extLst>
              <a:ext uri="{FF2B5EF4-FFF2-40B4-BE49-F238E27FC236}">
                <a16:creationId xmlns:a16="http://schemas.microsoft.com/office/drawing/2014/main" id="{B8FCA5CA-C329-4D2C-BDCD-342325088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8878" y="2222500"/>
            <a:ext cx="5025318" cy="3638550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11AE892-5392-4937-8F9C-B7CCC8ED27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305" y="2222500"/>
            <a:ext cx="4535839" cy="3638550"/>
          </a:xfrm>
        </p:spPr>
      </p:pic>
    </p:spTree>
    <p:extLst>
      <p:ext uri="{BB962C8B-B14F-4D97-AF65-F5344CB8AC3E}">
        <p14:creationId xmlns:p14="http://schemas.microsoft.com/office/powerpoint/2010/main" val="398184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D70F5D-9B68-43FA-954F-566E6EC2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Cut</a:t>
            </a:r>
            <a:r>
              <a:rPr lang="es-ES" dirty="0"/>
              <a:t> </a:t>
            </a:r>
            <a:r>
              <a:rPr lang="es-ES" dirty="0" err="1"/>
              <a:t>Sprites</a:t>
            </a:r>
            <a:endParaRPr lang="es-ES" dirty="0"/>
          </a:p>
        </p:txBody>
      </p:sp>
      <p:pic>
        <p:nvPicPr>
          <p:cNvPr id="3076" name="Picture 4" descr="https://eliasdaler.files.wordpress.com/2013/11/4.png">
            <a:extLst>
              <a:ext uri="{FF2B5EF4-FFF2-40B4-BE49-F238E27FC236}">
                <a16:creationId xmlns:a16="http://schemas.microsoft.com/office/drawing/2014/main" id="{88905989-45FD-4AAE-8F91-D6BA7721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21" y="2762085"/>
            <a:ext cx="3062411" cy="33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">
            <a:extLst>
              <a:ext uri="{FF2B5EF4-FFF2-40B4-BE49-F238E27FC236}">
                <a16:creationId xmlns:a16="http://schemas.microsoft.com/office/drawing/2014/main" id="{58FBD555-C111-416E-8E0B-9B324ECF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762086"/>
            <a:ext cx="3062411" cy="33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3">
            <a:extLst>
              <a:ext uri="{FF2B5EF4-FFF2-40B4-BE49-F238E27FC236}">
                <a16:creationId xmlns:a16="http://schemas.microsoft.com/office/drawing/2014/main" id="{E854A339-6629-4BFA-82E5-42F0853F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60" y="2762085"/>
            <a:ext cx="3062411" cy="33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7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2762E-C42A-4219-9923-7A5E99AC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Sorting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: </a:t>
            </a:r>
            <a:r>
              <a:rPr lang="es-ES" dirty="0" err="1"/>
              <a:t>By</a:t>
            </a:r>
            <a:r>
              <a:rPr lang="es-ES" dirty="0"/>
              <a:t> position</a:t>
            </a:r>
          </a:p>
        </p:txBody>
      </p:sp>
      <p:pic>
        <p:nvPicPr>
          <p:cNvPr id="7" name="Marcador de contenido 6" descr="Imagen que contiene edificio, interior&#10;&#10;Descripción generada automáticamente">
            <a:extLst>
              <a:ext uri="{FF2B5EF4-FFF2-40B4-BE49-F238E27FC236}">
                <a16:creationId xmlns:a16="http://schemas.microsoft.com/office/drawing/2014/main" id="{ADA10C21-9CC8-4551-B4EC-1D9A35BA6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09" y="2773849"/>
            <a:ext cx="5258259" cy="3636963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276016-4D68-4BF0-BAFB-2E76F4BD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95193"/>
            <a:ext cx="5857064" cy="29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52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139</TotalTime>
  <Words>475</Words>
  <Application>Microsoft Office PowerPoint</Application>
  <PresentationFormat>Panorámica</PresentationFormat>
  <Paragraphs>87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2</vt:lpstr>
      <vt:lpstr>Citable</vt:lpstr>
      <vt:lpstr>Sprite Ordering and Camera culling</vt:lpstr>
      <vt:lpstr>Intro to the problem: Sprite ordering</vt:lpstr>
      <vt:lpstr>Intro to the problem: Sprite ordering</vt:lpstr>
      <vt:lpstr>Intro to the problem: Camera culling</vt:lpstr>
      <vt:lpstr>Intro to the problem: Camera culling</vt:lpstr>
      <vt:lpstr>Different approaches</vt:lpstr>
      <vt:lpstr>Cut Sprites</vt:lpstr>
      <vt:lpstr>Cut Sprites</vt:lpstr>
      <vt:lpstr>Sorting layers: By position</vt:lpstr>
      <vt:lpstr>Sorting layers: Colliders</vt:lpstr>
      <vt:lpstr>Sorting layers: Colliders</vt:lpstr>
      <vt:lpstr>Sorting layers: 3D</vt:lpstr>
      <vt:lpstr>Selected approach</vt:lpstr>
      <vt:lpstr>Working with Tiled: Dynamic entities</vt:lpstr>
      <vt:lpstr>Working with Tiled: Static entities</vt:lpstr>
      <vt:lpstr>Working with Tiled: Static entities</vt:lpstr>
      <vt:lpstr>Working with Tiled: Static entities</vt:lpstr>
      <vt:lpstr>Working with Tiled: Static entities</vt:lpstr>
      <vt:lpstr>TODO 1: Create IsOnCamera function</vt:lpstr>
      <vt:lpstr>TODO 2: Use IsOnCamera to blit map</vt:lpstr>
      <vt:lpstr>TODO 3: Create a post in Tiled and integrate it in code</vt:lpstr>
      <vt:lpstr>TODO 4: Save entities that are on camera</vt:lpstr>
      <vt:lpstr>TODO 5: Sorting entities</vt:lpstr>
      <vt:lpstr>TODO 6: Use pivot position</vt:lpstr>
      <vt:lpstr>Congratulations</vt:lpstr>
      <vt:lpstr>Push F4 to load an isometric map</vt:lpstr>
      <vt:lpstr>Improvements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Sprite Ordering and Camera culling</dc:title>
  <dc:creator>Christian</dc:creator>
  <cp:lastModifiedBy>Christian</cp:lastModifiedBy>
  <cp:revision>18</cp:revision>
  <dcterms:created xsi:type="dcterms:W3CDTF">2019-03-14T20:54:56Z</dcterms:created>
  <dcterms:modified xsi:type="dcterms:W3CDTF">2019-03-14T23:25:13Z</dcterms:modified>
</cp:coreProperties>
</file>